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        <Relationships xmlns="http://schemas.openxmlformats.org/package/2006/relationships">
          <Relationship Id="rId1" Type="http://schemas.openxmlformats.org/officeDocument/2006/relationships/officeDocument" Target="ppt/presentation.xml"/>
        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1"/>
    <p:sldId id="257" r:id="rId2"/>
    <p:sldId id="258" r:id="rId3"/>
    <p:sldId id="259" r:id="rId4"/>
  </p:sldIdLst>
  <p:sldSz cx="12192000" cy="6858000" type="screen16x9"/>
</p:presentation>
</file>

<file path=ppt/_rels/presentation.xml.rels><?xml version="1.0" encoding="UTF-8" standalone="yes"?>
        <Relationships xmlns="http://schemas.openxmlformats.org/package/2006/relationships">
          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
        </Relationships>
</file>

<file path=ppt/slides/slide1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0FF9D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Solo Developer Arsenal Executive Report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0FF9D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70% Security Score Executive Validation Report Production Ready NO Classification Confidential Repository achieveradarsh/Data_Ingestion_Tool Date 7/18/2026 Executive Summary achieveradarsh/Data_Ingestion_Tool Confidential The repository has a workable foundation, but several readiness gaps should be resolved before production approval.
Priority remediation should focus on authentication, dependency posture, deployment controls, and evidence completeness.
70% Overall Score NO Production Ready 3 Suites Tested 0 Critical 0 High 2 Medium 1 Low 0 Passed 1 Day Estimated Effort Solo Developer Arsenal Executive Report Readiness Radar Management view by domain Confidential Quality Security Infrastructure Architecture AI Compliance Quality 70% Security 70% Infrastructure 70% Architecture 70% AI 62% Compliance 70% Solo Developer Arsenal Readiness Radar Risk Heatmap Severity distribution by domain Confidential Domain Critical High Medium Low Pass Quality 0 0 2 1 0 Security 0 0 0 0 0 Infrastructure 0 0 0 0 0 Architecture 0 0 0 0 0 AI 0 0 0 0 0 Solo Developer Arsenal Risk Heatmap Repository DNA Current architecture extraction Confidential Repository Personality Pending A live architecture snapshot built from the scanned repository, useful for documentation, onboarding, and owner review.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EA5E9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Readiness Radar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EA5E9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70% Security Score Executive Validation Report Production Ready NO Classification Confidential Repository achieveradarsh/Data_Ingestion_Tool Date 7/18/2026 Executive Summary achieveradarsh/Data_Ingestion_Tool Confidential The repository has a workable foundation, but several readiness gaps should be resolved before production approval.
70% Overall Score NO Production Ready 3 Suites Tested 0 Critical 0 High 2 Medium 1 Low 0 Passed 1 Day Estimated Effort Solo Developer Arsenal Executive Report Readiness Radar Management view by domain Confidential Quality Security Infrastructure Architecture AI Compliance Quality 70% Security 70% Infrastructure 70% Architecture 70% AI 62% Compliance 70% Solo Developer Arsenal Readiness Radar Risk Heatmap Severity distribution by domain Confidential Domain Critical High Medium Low Pass Quality 0 0 2 1 0 Security 0 0 0 0 0 Infrastructure 0 0 0 0 0 Architecture 0 0 0 0 0 AI 0 0 0 0 0 Solo Developer Arsenal Risk Heatmap Repository DNA Current architecture extraction Confidential Repository Personality Pending A live architecture snapshot built from the scanned repository, useful for documentation, onboarding, and owner review.
Solo Developer Arsenal Top Risks AI Executive Summary Production readiness interpretation Confidential The repository has a workable foundation, but several readiness gaps should be resolved before production approval.
Production readiness: 70% 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FACC15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Top Risks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FACC15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70% Overall Score NO Production Ready 3 Suites Tested 0 Critical 0 High 2 Medium 1 Low 0 Passed 1 Day Estimated Effort Solo Developer Arsenal Executive Report Readiness Radar Management view by domain Confidential Quality Security Infrastructure Architecture AI Compliance Quality 70% Security 70% Infrastructure 70% Architecture 70% AI 62% Compliance 70% Solo Developer Arsenal Readiness Radar Risk Heatmap Severity distribution by domain Confidential Domain Critical High Medium Low Pass Quality 0 0 2 1 0 Security 0 0 0 0 0 Infrastructure 0 0 0 0 0 Architecture 0 0 0 0 0 AI 0 0 0 0 0 Solo Developer Arsenal Risk Heatmap Repository DNA Current architecture extraction Confidential Repository Personality Pending A live architecture snapshot built from the scanned repository, useful for documentation, onboarding, and owner review.
Solo Developer Arsenal Repository DNA Top 10 Risks Decision-grade shortlist Confidential #1 | Quality | medium Suite 2 - Static Code Quality ESLint reported issues.
Solo Developer Arsenal Top Risks AI Executive Summary Production readiness interpretation Confidential The repository has a workable foundation, but several readiness gaps should be resolved before production approval.
Recommended next step: resolve critical and high-risk findings first, then re-run Security and Quality before stakeholder distribution.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0C781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Repository DNA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0C781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70% Security Score Executive Validation Report Production Ready NO Classification Confidential Repository achieveradarsh/Data_Ingestion_Tool Date 7/18/2026 Executive Summary achieveradarsh/Data_Ingestion_Tool Confidential The repository has a workable foundation, but several readiness gaps should be resolved before production approval.
70% Overall Score NO Production Ready 3 Suites Tested 0 Critical 0 High 2 Medium 1 Low 0 Passed 1 Day Estimated Effort Solo Developer Arsenal Executive Report Readiness Radar Management view by domain Confidential Quality Security Infrastructure Architecture AI Compliance Quality 70% Security 70% Infrastructure 70% Architecture 70% AI 62% Compliance 70% Solo Developer Arsenal Readiness Radar Risk Heatmap Severity distribution by domain Confidential Domain Critical High Medium Low Pass Quality 0 0 2 1 0 Security 0 0 0 0 0 Infrastructure 0 0 0 0 0 Architecture 0 0 0 0 0 AI 0 0 0 0 0 Solo Developer Arsenal Risk Heatmap Repository DNA Current architecture extraction Confidential Repository Personality Pending A live architecture snapshot built from the scanned repository, useful for documentation, onboarding, and owner review.
Stack Pending Architecture extraction unavailable Run the scan from a local workspace or materialized GitHub repository to generate the repository map.
Solo Developer Arsenal Repository DNA Top 10 Risks Decision-grade shortlist Confidential #1 | Quality | medium Suite 2 - Static Code Quality ESLint reported issues.
Solo Developer Arsenal Top Risks AI Executive Summary Production readiness interpretation Confidential The repository has a workable foundation, but several readiness gaps should be resolved before production approval.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4</a:t>
            </a:r>
          </a:p>
        </p:txBody>
      </p:sp>
    </p:spTree>
  </p:cSld>
  <p:clrMapOvr>
    <a:masterClrMapping/>
  </p:clrMapOvr>
</p:sld>
</file>