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        <Relationships xmlns="http://schemas.openxmlformats.org/package/2006/relationships">
          <Relationship Id="rId1" Type="http://schemas.openxmlformats.org/officeDocument/2006/relationships/officeDocument" Target="ppt/presentation.xml"/>
        </Relationships>
</file>

<file path=ppt/presentation.xml><?xml version="1.0" encoding="utf-8"?>
<p:presentation xmlns:p="http://schemas.openxmlformats.org/presentationml/2006/main" xmlns:r="http://schemas.openxmlformats.org/officeDocument/2006/relationships">
  <p:sldIdLst>
    <p:sldId id="256" r:id="rId1"/>
    <p:sldId id="257" r:id="rId2"/>
    <p:sldId id="258" r:id="rId3"/>
    <p:sldId id="259" r:id="rId4"/>
  </p:sldIdLst>
  <p:sldSz cx="12192000" cy="6858000" type="screen16x9"/>
</p:presentation>
</file>

<file path=ppt/_rels/presentation.xml.rels><?xml version="1.0" encoding="UTF-8" standalone="yes"?>
        <Relationships xmlns="http://schemas.openxmlformats.org/package/2006/relationships">
          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4" Type="http://schemas.openxmlformats.org/officeDocument/2006/relationships/slide" Target="slides/slide4.xml"/>
        </Relationships>
</file>

<file path=ppt/slides/slide1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0FF9D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Solo Developer Arsenal Executive Report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0FF9D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68% Security Score Executive Validation Report Production Ready NO Classification Confidential Repository achieveradarsh/schedula-app-model Date 7/20/2026 Executive Summary achieveradarsh/schedula-app-model Confidential The repository has a workable foundation, but 1 high-risk issue should be resolved before production approval.
Priority remediation should focus on authentication, dependency posture, deployment controls, and evidence completeness.
68% Overall Score NO Production Ready 5 Suites Tested 0 Critical 1 High 3 Medium 1 Low 1 Passed 2-3 Days Estimated Effort Solo Developer Arsenal Executive Report Readiness Radar Management view by domain Confidential Quality Security Infrastructure Architecture AI Compliance Quality 68% Security 68% Infrastructure 68% Architecture 68% AI 60% Compliance 68% Solo Developer Arsenal Readiness Radar Risk Heatmap Severity distribution by domain Confidential Domain Critical High Medium Low Pass Quality 0 0 0 0 0 Security 0 0 0 0 0 Infrastructure 0 0 0 0 0 Architecture 0 1 3 1 1 AI 0 0 0 0 0 Solo Developer Arsenal Risk Heatmap Repository DNA Current architecture extraction Confidential Repository Personality Pending A live architecture snapshot built from the scanned repository, useful for documentation, onboarding, and owner review.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EA5E9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Readiness Radar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EA5E9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68% Security Score Executive Validation Report Production Ready NO Classification Confidential Repository achieveradarsh/schedula-app-model Date 7/20/2026 Executive Summary achieveradarsh/schedula-app-model Confidential The repository has a workable foundation, but 1 high-risk issue should be resolved before production approval.
68% Overall Score NO Production Ready 5 Suites Tested 0 Critical 1 High 3 Medium 1 Low 1 Passed 2-3 Days Estimated Effort Solo Developer Arsenal Executive Report Readiness Radar Management view by domain Confidential Quality Security Infrastructure Architecture AI Compliance Quality 68% Security 68% Infrastructure 68% Architecture 68% AI 60% Compliance 68% Solo Developer Arsenal Readiness Radar Risk Heatmap Severity distribution by domain Confidential Domain Critical High Medium Low Pass Quality 0 0 0 0 0 Security 0 0 0 0 0 Infrastructure 0 0 0 0 0 Architecture 0 1 3 1 1 AI 0 0 0 0 0 Solo Developer Arsenal Risk Heatmap Repository DNA Current architecture extraction Confidential Repository Personality Pending A live architecture snapshot built from the scanned repository, useful for documentation, onboarding, and owner review.
Solo Developer Arsenal Top Risks AI Executive Summary Production readiness interpretation Confidential The repository has a workable foundation, but 1 high-risk issue should be resolved before production approval.
Production readiness: 68% 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FACC15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Top Risks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FACC15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68% Security Score Executive Validation Report Production Ready NO Classification Confidential Repository achieveradarsh/schedula-app-model Date 7/20/2026 Executive Summary achieveradarsh/schedula-app-model Confidential The repository has a workable foundation, but 1 high-risk issue should be resolved before production approval.
68% Overall Score NO Production Ready 5 Suites Tested 0 Critical 1 High 3 Medium 1 Low 1 Passed 2-3 Days Estimated Effort Solo Developer Arsenal Executive Report Readiness Radar Management view by domain Confidential Quality Security Infrastructure Architecture AI Compliance Quality 68% Security 68% Infrastructure 68% Architecture 68% AI 60% Compliance 68% Solo Developer Arsenal Readiness Radar Risk Heatmap Severity distribution by domain Confidential Domain Critical High Medium Low Pass Quality 0 0 0 0 0 Security 0 0 0 0 0 Infrastructure 0 0 0 0 0 Architecture 0 1 3 1 1 AI 0 0 0 0 0 Solo Developer Arsenal Risk Heatmap Repository DNA Current architecture extraction Confidential Repository Personality Pending A live architecture snapshot built from the scanned repository, useful for documentation, onboarding, and owner review.
Solo Developer Arsenal Repository DNA Top 10 Risks Decision-grade shortlist Confidential #1 | Architecture | high Suite 15 - Frontend Security Frontend scan found exposed env, public secret, or dangerous DOM API risks.
Solo Developer Arsenal Top Risks AI Executive Summary Production readiness interpretation Confidential The repository has a workable foundation, but 1 high-risk issue should be resolved before production approval.
Recommended next step: resolve critical and high-risk findings first, then re-run Security and Quality before stakeholder distribution.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>
  <p:cSld>
    <p:bg>
      <p:bgPr>
        <a:solidFill>
          <a:srgbClr val="0618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"/>
          <p:cNvSpPr/>
          <p:nvPr/>
        </p:nvSpPr>
        <p:spPr>
          <a:xfrm>
            <a:off x="0" y="0"/>
            <a:ext cx="12192000" cy="220000"/>
          </a:xfrm>
          <a:solidFill>
            <a:srgbClr val="00C781"/>
          </a:solidFill>
        </p:spPr>
        <p:txBody>
          <a:bodyPr/>
          <a:lstStyle/>
          <a:p/>
        </p:txBody>
      </p:sp>
      <p:sp>
        <p:nvSpPr>
          <p:cNvPr id="3" name="Title"/>
          <p:cNvSpPr/>
          <p:nvPr/>
        </p:nvSpPr>
        <p:spPr>
          <a:xfrm>
            <a:off x="700000" y="650000"/>
            <a:ext cx="10800000" cy="1050000"/>
          </a:xfrm>
        </p:spPr>
        <p:txBody>
          <a:bodyPr/>
          <a:lstStyle/>
          <a:p>
            <a:r>
              <a:rPr lang="en-US" sz="3900" b="1">
                <a:solidFill>
                  <a:srgbClr val="F6FFF8"/>
                </a:solidFill>
              </a:rPr>
              <a:t>Repository DNA</a:t>
            </a:r>
          </a:p>
        </p:txBody>
      </p:sp>
      <p:sp>
        <p:nvSpPr>
          <p:cNvPr id="4" name="Summary"/>
          <p:cNvSpPr/>
          <p:nvPr/>
        </p:nvSpPr>
        <p:spPr>
          <a:xfrm>
            <a:off x="850000" y="2050000"/>
            <a:ext cx="10150000" cy="3300000"/>
          </a:xfrm>
          <a:solidFill>
            <a:srgbClr val="092318">
              <a:alpha val="82000"/>
            </a:srgbClr>
          </a:solidFill>
          <a:ln>
            <a:solidFill>
              <a:srgbClr val="00C781"/>
            </a:solidFill>
          </a:ln>
        </p:spPr>
        <p:txBody>
          <a:bodyPr lIns="260000" tIns="220000" rIns="260000" bIns="220000"/>
          <a:lstStyle/>
          <a:p>
            <a:r>
              <a:rPr lang="en-US" sz="1900">
                <a:solidFill>
                  <a:srgbClr val="BFFFE0"/>
                </a:solidFill>
              </a:rPr>
              <a:t>Solo Developer Arsenal Executive Report SDA Solo Developer Arsenal Unified Validation &amp; Security 68% Security Score Executive Validation Report Production Ready NO Classification Confidential Repository achieveradarsh/schedula-app-model Date 7/20/2026 Executive Summary achieveradarsh/schedula-app-model Confidential The repository has a workable foundation, but 1 high-risk issue should be resolved before production approval.
68% Overall Score NO Production Ready 5 Suites Tested 0 Critical 1 High 3 Medium 1 Low 1 Passed 2-3 Days Estimated Effort Solo Developer Arsenal Executive Report Readiness Radar Management view by domain Confidential Quality Security Infrastructure Architecture AI Compliance Quality 68% Security 68% Infrastructure 68% Architecture 68% AI 60% Compliance 68% Solo Developer Arsenal Readiness Radar Risk Heatmap Severity distribution by domain Confidential Domain Critical High Medium Low Pass Quality 0 0 0 0 0 Security 0 0 0 0 0 Infrastructure 0 0 0 0 0 Architecture 0 1 3 1 1 AI 0 0 0 0 0 Solo Developer Arsenal Risk Heatmap Repository DNA Current architecture extraction Confidential Repository Personality Pending A live architecture snapshot built from the scanned repository, useful for documentation, onboarding, and owner review.
Stack Pending Architecture extraction unavailable Run the scan from a local workspace or materialized GitHub repository to generate the repository map.
Solo Developer Arsenal Repository DNA Top 10 Risks Decision-grade shortlist Confidential #1 | Architecture | high Suite 15 - Frontend Security Frontend scan found exposed env, public secret, or dangerous DOM API risks.
#2 | Architecture | medium Suite 16 - Backend Security Backend scan found missing or undiscovered security controls.
#3 | Architecture | medium Suite 17 - Data Layer Data layer scan found missing ORM, pooling, or encryption signals.</a:t>
            </a:r>
          </a:p>
        </p:txBody>
      </p:sp>
      <p:sp>
        <p:nvSpPr>
          <p:cNvPr id="5" name="Footer"/>
          <p:cNvSpPr/>
          <p:nvPr/>
        </p:nvSpPr>
        <p:spPr>
          <a:xfrm>
            <a:off x="8600000" y="6150000"/>
            <a:ext cx="2700000" cy="360000"/>
          </a:xfrm>
        </p:spPr>
        <p:txBody>
          <a:bodyPr/>
          <a:lstStyle/>
          <a:p>
            <a:r>
              <a:rPr lang="en-US" sz="1050" b="1">
                <a:solidFill>
                  <a:srgbClr val="BFFFE0"/>
                </a:solidFill>
              </a:rPr>
              <a:t>Solo Developer Arsenal | 4</a:t>
            </a:r>
          </a:p>
        </p:txBody>
      </p:sp>
    </p:spTree>
  </p:cSld>
  <p:clrMapOvr>
    <a:masterClrMapping/>
  </p:clrMapOvr>
</p:sld>
</file>