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        <Relationships xmlns="http://schemas.openxmlformats.org/package/2006/relationships">
          <Relationship Id="rId1" Type="http://schemas.openxmlformats.org/officeDocument/2006/relationships/officeDocument" Target="ppt/presentation.xml"/>
        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  <p:sldId id="258" r:id="rId3"/>
    <p:sldId id="259" r:id="rId4"/>
  </p:sldIdLst>
  <p:sldSz cx="12192000" cy="6858000" type="screen16x9"/>
</p:presentation>
</file>

<file path=ppt/_rels/presentation.xml.rels><?xml version="1.0" encoding="UTF-8" standalone="yes"?>
        <Relationships xmlns="http://schemas.openxmlformats.org/package/2006/relationships">
          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
        </Relationships>
</file>

<file path=ppt/slides/slide1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FF9D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Solo Developer Arsenal Executive Report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FF9D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76% Security Score Executive Validation Report Production Ready NO Classification Confidential Repository achieveradarsh/hdnotebackend Date 7/25/2026 Executive Summary achieveradarsh/hdnotebackend Confidential The repository has a workable foundation, but 1 critical issue should be resolved before production approval.
Priority remediation should focus on authentication, dependency posture, deployment controls, and evidence completeness.
76% Overall Score NO Production Ready 18 Suites Tested 1 Critical 0 High 13 Medium 4 Low 5 Passed 2-3 Days Estimated Effort Solo Developer Arsenal Executive Report Readiness Radar Management view by domain Confidential Quality Security Infrastructure Architecture AI Compliance Quality 70% Security 73% Infrastructure 85% Architecture 76% AI 68% Compliance 78% Solo Developer Arsenal Readiness Radar Risk Heatmap Severity distribution by domain Confidential Domain Critical High Medium Low Pass Quality 0 0 2 1 0 Security 1 0 5 0 2 Infrastructure 0 0 2 2 2 Architecture 0 0 4 1 1 AI 0 0 0 0 0 Solo Developer Arsenal Risk Heatmap Repository DNA Current architecture extraction Confidential Repository Personality Pending A live architecture snapshot built from the scanned repository, useful for documentation, onboarding, and owner review.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EA5E9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Readiness Radar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EA5E9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76% Security Score Executive Validation Report Production Ready NO Classification Confidential Repository achieveradarsh/hdnotebackend Date 7/25/2026 Executive Summary achieveradarsh/hdnotebackend Confidential The repository has a workable foundation, but 1 critical issue should be resolved before production approval.
76% Overall Score NO Production Ready 18 Suites Tested 1 Critical 0 High 13 Medium 4 Low 5 Passed 2-3 Days Estimated Effort Solo Developer Arsenal Executive Report Readiness Radar Management view by domain Confidential Quality Security Infrastructure Architecture AI Compliance Quality 70% Security 73% Infrastructure 85% Architecture 76% AI 68% Compliance 78% Solo Developer Arsenal Readiness Radar Risk Heatmap Severity distribution by domain Confidential Domain Critical High Medium Low Pass Quality 0 0 2 1 0 Security 1 0 5 0 2 Infrastructure 0 0 2 2 2 Architecture 0 0 4 1 1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Top Risks AI Executive Summary Production readiness interpretation Confidential The repository has a workable foundation, but 1 critical issue should be resolved before production approval.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FACC15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Top Risks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FACC15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76% Security Score Executive Validation Report Production Ready NO Classification Confidential Repository achieveradarsh/hdnotebackend Date 7/25/2026 Executive Summary achieveradarsh/hdnotebackend Confidential The repository has a workable foundation, but 1 critical issue should be resolved before production approval.
76% Overall Score NO Production Ready 18 Suites Tested 1 Critical 0 High 13 Medium 4 Low 5 Passed 2-3 Days Estimated Effort Solo Developer Arsenal Executive Report Readiness Radar Management view by domain Confidential Quality Security Infrastructure Architecture AI Compliance Quality 70% Security 73% Infrastructure 85% Architecture 76% AI 68% Compliance 78% Solo Developer Arsenal Readiness Radar Risk Heatmap Severity distribution by domain Confidential Domain Critical High Medium Low Pass Quality 0 0 2 1 0 Security 1 0 5 0 2 Infrastructure 0 0 2 2 2 Architecture 0 0 4 1 1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Repository DNA Top 10 Risks Decision-grade shortlist Confidential #1 | Security | critical Suite 4 - SAST Fallback SAST scan found high-risk code patterns.
#7 | Architecture | medium Suite 14 - Repository Architecture Architecture scan found folder-structure or layer-boundary risks.
Solo Developer Arsenal Top Risks AI Executive Summary Production readiness interpretation Confidential The repository has a workable foundation, but 1 critical issue should be resolved before production approval.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C781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Repository DNA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C781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76% Security Score Executive Validation Report Production Ready NO Classification Confidential Repository achieveradarsh/hdnotebackend Date 7/25/2026 Executive Summary achieveradarsh/hdnotebackend Confidential The repository has a workable foundation, but 1 critical issue should be resolved before production approval.
76% Overall Score NO Production Ready 18 Suites Tested 1 Critical 0 High 13 Medium 4 Low 5 Passed 2-3 Days Estimated Effort Solo Developer Arsenal Executive Report Readiness Radar Management view by domain Confidential Quality Security Infrastructure Architecture AI Compliance Quality 70% Security 73% Infrastructure 85% Architecture 76% AI 68% Compliance 78% Solo Developer Arsenal Readiness Radar Risk Heatmap Severity distribution by domain Confidential Domain Critical High Medium Low Pass Quality 0 0 2 1 0 Security 1 0 5 0 2 Infrastructure 0 0 2 2 2 Architecture 0 0 4 1 1 AI 0 0 0 0 0 Solo Developer Arsenal Risk Heatmap Repository DNA Current architecture extraction Confidential Repository Personality Pending A live architecture snapshot built from the scanned repository, useful for documentation, onboarding, and owner review.
Stack Pending Architecture extraction unavailable Run the scan from a local workspace or materialized GitHub repository to generate the repository map.
Solo Developer Arsenal Repository DNA Top 10 Risks Decision-grade shortlist Confidential #1 | Security | critical Suite 4 - SAST Fallback SAST scan found high-risk code patterns.
#7 | Architecture | medium Suite 14 - Repository Architecture Architecture scan found folder-structure or layer-boundary risks.
#8 | Architecture | medium Suite 15 - Frontend Security Frontend scan found CSP, source map, backend URL, or debug endpoint gaps.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4</a:t>
            </a:r>
          </a:p>
        </p:txBody>
      </p:sp>
    </p:spTree>
  </p:cSld>
  <p:clrMapOvr>
    <a:masterClrMapping/>
  </p:clrMapOvr>
</p:sld>
</file>