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p="http://schemas.openxmlformats.org/presentationml/2006/main" xmlns:r="http://schemas.openxmlformats.org/officeDocument/2006/relationships">
  <p:sldIdLst>
    <p:sldId id="256" r:id="rId1"/>
    <p:sldId id="257" r:id="rId2"/>
    <p:sldId id="258" r:id="rId3"/>
    <p:sldId id="259" r:id="rId4"/>
  </p:sldIdLst>
  <p:sldSz cx="12192000" cy="6858000" type="screen16x9"/>
</p:presentation>
</file>

<file path=ppt/_rels/presentation.xml.rels><?xml version="1.0" encoding="UTF-8" standalone="yes"?>
        <Relationships xmlns="http://schemas.openxmlformats.org/package/2006/relationships">
          <Relationship Id="rId1" Type="http://schemas.openxmlformats.org/officeDocument/2006/relationships/slide" Target="slides/slide1.xml"/><Relationship Id="rId2" Type="http://schemas.openxmlformats.org/officeDocument/2006/relationships/slide" Target="slides/slide2.xml"/><Relationship Id="rId3" Type="http://schemas.openxmlformats.org/officeDocument/2006/relationships/slide" Target="slides/slide3.xml"/><Relationship Id="rId4" Type="http://schemas.openxmlformats.org/officeDocument/2006/relationships/slide" Target="slides/slide4.xml"/>
        </Relationships>
</file>

<file path=ppt/slides/slide1.xml><?xml version="1.0" encoding="utf-8"?>
<p:sld xmlns:a="http://schemas.openxmlformats.org/drawingml/2006/main" xmlns:p="http://schemas.openxmlformats.org/presentationml/2006/main">
  <p:cSld>
    <p:bg>
      <p:bgPr>
        <a:solidFill>
          <a:srgbClr val="061810"/>
        </a:solidFill>
      </p:bgPr>
    </p:bg>
    <p:spTree>
      <p:nvGrpSpPr>
        <p:cNvPr id="1" name=""/>
        <p:cNvGrpSpPr/>
        <p:nvPr/>
      </p:nvGrpSpPr>
      <p:grpSpPr>
        <a:xfrm>
          <a:off x="0" y="0"/>
          <a:ext cx="0" cy="0"/>
          <a:chOff x="0" y="0"/>
          <a:chExt cx="0" cy="0"/>
        </a:xfrm>
      </p:grpSpPr>
      <p:sp>
        <p:nvSpPr>
          <p:cNvPr id="2" name="Accent"/>
          <p:cNvSpPr/>
          <p:nvPr/>
        </p:nvSpPr>
        <p:spPr>
          <a:xfrm>
            <a:off x="0" y="0"/>
            <a:ext cx="12192000" cy="220000"/>
          </a:xfrm>
          <a:solidFill>
            <a:srgbClr val="00FF9D"/>
          </a:solidFill>
        </p:spPr>
        <p:txBody>
          <a:bodyPr/>
          <a:lstStyle/>
          <a:p/>
        </p:txBody>
      </p:sp>
      <p:sp>
        <p:nvSpPr>
          <p:cNvPr id="3" name="Title"/>
          <p:cNvSpPr/>
          <p:nvPr/>
        </p:nvSpPr>
        <p:spPr>
          <a:xfrm>
            <a:off x="700000" y="650000"/>
            <a:ext cx="10800000" cy="1050000"/>
          </a:xfrm>
        </p:spPr>
        <p:txBody>
          <a:bodyPr/>
          <a:lstStyle/>
          <a:p>
            <a:r>
              <a:rPr lang="en-US" sz="3900" b="1">
                <a:solidFill>
                  <a:srgbClr val="F6FFF8"/>
                </a:solidFill>
              </a:rPr>
              <a:t>Solo Developer Arsenal Executive Report</a:t>
            </a:r>
          </a:p>
        </p:txBody>
      </p:sp>
      <p:sp>
        <p:nvSpPr>
          <p:cNvPr id="4" name="Summary"/>
          <p:cNvSpPr/>
          <p:nvPr/>
        </p:nvSpPr>
        <p:spPr>
          <a:xfrm>
            <a:off x="850000" y="2050000"/>
            <a:ext cx="10150000" cy="3300000"/>
          </a:xfrm>
          <a:solidFill>
            <a:srgbClr val="092318">
              <a:alpha val="82000"/>
            </a:srgbClr>
          </a:solidFill>
          <a:ln>
            <a:solidFill>
              <a:srgbClr val="00FF9D"/>
            </a:solidFill>
          </a:ln>
        </p:spPr>
        <p:txBody>
          <a:bodyPr lIns="260000" tIns="220000" rIns="260000" bIns="220000"/>
          <a:lstStyle/>
          <a:p>
            <a:r>
              <a:rPr lang="en-US" sz="1900">
                <a:solidFill>
                  <a:srgbClr val="BFFFE0"/>
                </a:solidFill>
              </a:rPr>
              <a:t>Solo Developer Arsenal Executive Report SDA Solo Developer Arsenal Unified Validation &amp; Security 82% Security Score Executive Validation Report Production Ready YES Classification Confidential Repository local-upload/ShiftOps-master Date 7/18/2026 Executive Summary local-upload/ShiftOps-master Confidential The repository demonstrates strong validation posture and is close to production operating standards.
Remaining work is primarily hardening, documentation, and evidence packaging.
82% Overall Score YES Production Ready 5 Suites Tested 0 Critical 0 High 4 Medium 1 Low 2 Passed 1 Day Estimated Effort Solo Developer Arsenal Executive Report Readiness Radar Management view by domain Confidential Quality Security Infrastructure Architecture AI Compliance Quality 82% Security 82% Infrastructure 82% Architecture 82% AI 74% Compliance 82% Solo Developer Arsenal Readiness Radar Risk Heatmap Severity distribution by domain Confidential Domain Critical High Medium Low Pass Quality 0 0 0 0 0 Security 0 0 0 0 0 Infrastructure 0 0 0 0 0 Architecture 0 0 4 1 2 AI 0 0 0 0 0 Solo Developer Arsenal Risk Heatmap Repository DNA Current architecture extraction Confidential Repository Personality Pending A live architecture snapshot built from the scanned repository, useful for documentation, onboarding, and owner review.</a:t>
            </a:r>
          </a:p>
        </p:txBody>
      </p:sp>
      <p:sp>
        <p:nvSpPr>
          <p:cNvPr id="5" name="Footer"/>
          <p:cNvSpPr/>
          <p:nvPr/>
        </p:nvSpPr>
        <p:spPr>
          <a:xfrm>
            <a:off x="8600000" y="6150000"/>
            <a:ext cx="2700000" cy="360000"/>
          </a:xfrm>
        </p:spPr>
        <p:txBody>
          <a:bodyPr/>
          <a:lstStyle/>
          <a:p>
            <a:r>
              <a:rPr lang="en-US" sz="1050" b="1">
                <a:solidFill>
                  <a:srgbClr val="BFFFE0"/>
                </a:solidFill>
              </a:rPr>
              <a:t>Solo Developer Arsenal | 1</a:t>
            </a:r>
          </a:p>
        </p:txBody>
      </p:sp>
    </p:spTree>
  </p:cSld>
  <p:clrMapOvr>
    <a:masterClrMapping/>
  </p:clrMapOvr>
</p:sld>
</file>

<file path=ppt/slides/slide2.xml><?xml version="1.0" encoding="utf-8"?>
<p:sld xmlns:a="http://schemas.openxmlformats.org/drawingml/2006/main" xmlns:p="http://schemas.openxmlformats.org/presentationml/2006/main">
  <p:cSld>
    <p:bg>
      <p:bgPr>
        <a:solidFill>
          <a:srgbClr val="061810"/>
        </a:solidFill>
      </p:bgPr>
    </p:bg>
    <p:spTree>
      <p:nvGrpSpPr>
        <p:cNvPr id="1" name=""/>
        <p:cNvGrpSpPr/>
        <p:nvPr/>
      </p:nvGrpSpPr>
      <p:grpSpPr>
        <a:xfrm>
          <a:off x="0" y="0"/>
          <a:ext cx="0" cy="0"/>
          <a:chOff x="0" y="0"/>
          <a:chExt cx="0" cy="0"/>
        </a:xfrm>
      </p:grpSpPr>
      <p:sp>
        <p:nvSpPr>
          <p:cNvPr id="2" name="Accent"/>
          <p:cNvSpPr/>
          <p:nvPr/>
        </p:nvSpPr>
        <p:spPr>
          <a:xfrm>
            <a:off x="0" y="0"/>
            <a:ext cx="12192000" cy="220000"/>
          </a:xfrm>
          <a:solidFill>
            <a:srgbClr val="0EA5E9"/>
          </a:solidFill>
        </p:spPr>
        <p:txBody>
          <a:bodyPr/>
          <a:lstStyle/>
          <a:p/>
        </p:txBody>
      </p:sp>
      <p:sp>
        <p:nvSpPr>
          <p:cNvPr id="3" name="Title"/>
          <p:cNvSpPr/>
          <p:nvPr/>
        </p:nvSpPr>
        <p:spPr>
          <a:xfrm>
            <a:off x="700000" y="650000"/>
            <a:ext cx="10800000" cy="1050000"/>
          </a:xfrm>
        </p:spPr>
        <p:txBody>
          <a:bodyPr/>
          <a:lstStyle/>
          <a:p>
            <a:r>
              <a:rPr lang="en-US" sz="3900" b="1">
                <a:solidFill>
                  <a:srgbClr val="F6FFF8"/>
                </a:solidFill>
              </a:rPr>
              <a:t>Readiness Radar</a:t>
            </a:r>
          </a:p>
        </p:txBody>
      </p:sp>
      <p:sp>
        <p:nvSpPr>
          <p:cNvPr id="4" name="Summary"/>
          <p:cNvSpPr/>
          <p:nvPr/>
        </p:nvSpPr>
        <p:spPr>
          <a:xfrm>
            <a:off x="850000" y="2050000"/>
            <a:ext cx="10150000" cy="3300000"/>
          </a:xfrm>
          <a:solidFill>
            <a:srgbClr val="092318">
              <a:alpha val="82000"/>
            </a:srgbClr>
          </a:solidFill>
          <a:ln>
            <a:solidFill>
              <a:srgbClr val="0EA5E9"/>
            </a:solidFill>
          </a:ln>
        </p:spPr>
        <p:txBody>
          <a:bodyPr lIns="260000" tIns="220000" rIns="260000" bIns="220000"/>
          <a:lstStyle/>
          <a:p>
            <a:r>
              <a:rPr lang="en-US" sz="1900">
                <a:solidFill>
                  <a:srgbClr val="BFFFE0"/>
                </a:solidFill>
              </a:rPr>
              <a:t>Solo Developer Arsenal Executive Report SDA Solo Developer Arsenal Unified Validation &amp; Security 82% Security Score Executive Validation Report Production Ready YES Classification Confidential Repository local-upload/ShiftOps-master Date 7/18/2026 Executive Summary local-upload/ShiftOps-master Confidential The repository demonstrates strong validation posture and is close to production operating standards.
82% Overall Score YES Production Ready 5 Suites Tested 0 Critical 0 High 4 Medium 1 Low 2 Passed 1 Day Estimated Effort Solo Developer Arsenal Executive Report Readiness Radar Management view by domain Confidential Quality Security Infrastructure Architecture AI Compliance Quality 82% Security 82% Infrastructure 82% Architecture 82% AI 74% Compliance 82% Solo Developer Arsenal Readiness Radar Risk Heatmap Severity distribution by domain Confidential Domain Critical High Medium Low Pass Quality 0 0 0 0 0 Security 0 0 0 0 0 Infrastructure 0 0 0 0 0 Architecture 0 0 4 1 2 AI 0 0 0 0 0 Solo Developer Arsenal Risk Heatmap Repository DNA Current architecture extraction Confidential Repository Personality Pending A live architecture snapshot built from the scanned repository, useful for documentation, onboarding, and owner review.
Solo Developer Arsenal Top Risks AI Executive Summary Production readiness interpretation Confidential The repository demonstrates strong validation posture and is close to production operating standards.
Production readiness: 82% .</a:t>
            </a:r>
          </a:p>
        </p:txBody>
      </p:sp>
      <p:sp>
        <p:nvSpPr>
          <p:cNvPr id="5" name="Footer"/>
          <p:cNvSpPr/>
          <p:nvPr/>
        </p:nvSpPr>
        <p:spPr>
          <a:xfrm>
            <a:off x="8600000" y="6150000"/>
            <a:ext cx="2700000" cy="360000"/>
          </a:xfrm>
        </p:spPr>
        <p:txBody>
          <a:bodyPr/>
          <a:lstStyle/>
          <a:p>
            <a:r>
              <a:rPr lang="en-US" sz="1050" b="1">
                <a:solidFill>
                  <a:srgbClr val="BFFFE0"/>
                </a:solidFill>
              </a:rPr>
              <a:t>Solo Developer Arsenal | 2</a:t>
            </a:r>
          </a:p>
        </p:txBody>
      </p:sp>
    </p:spTree>
  </p:cSld>
  <p:clrMapOvr>
    <a:masterClrMapping/>
  </p:clrMapOvr>
</p:sld>
</file>

<file path=ppt/slides/slide3.xml><?xml version="1.0" encoding="utf-8"?>
<p:sld xmlns:a="http://schemas.openxmlformats.org/drawingml/2006/main" xmlns:p="http://schemas.openxmlformats.org/presentationml/2006/main">
  <p:cSld>
    <p:bg>
      <p:bgPr>
        <a:solidFill>
          <a:srgbClr val="061810"/>
        </a:solidFill>
      </p:bgPr>
    </p:bg>
    <p:spTree>
      <p:nvGrpSpPr>
        <p:cNvPr id="1" name=""/>
        <p:cNvGrpSpPr/>
        <p:nvPr/>
      </p:nvGrpSpPr>
      <p:grpSpPr>
        <a:xfrm>
          <a:off x="0" y="0"/>
          <a:ext cx="0" cy="0"/>
          <a:chOff x="0" y="0"/>
          <a:chExt cx="0" cy="0"/>
        </a:xfrm>
      </p:grpSpPr>
      <p:sp>
        <p:nvSpPr>
          <p:cNvPr id="2" name="Accent"/>
          <p:cNvSpPr/>
          <p:nvPr/>
        </p:nvSpPr>
        <p:spPr>
          <a:xfrm>
            <a:off x="0" y="0"/>
            <a:ext cx="12192000" cy="220000"/>
          </a:xfrm>
          <a:solidFill>
            <a:srgbClr val="FACC15"/>
          </a:solidFill>
        </p:spPr>
        <p:txBody>
          <a:bodyPr/>
          <a:lstStyle/>
          <a:p/>
        </p:txBody>
      </p:sp>
      <p:sp>
        <p:nvSpPr>
          <p:cNvPr id="3" name="Title"/>
          <p:cNvSpPr/>
          <p:nvPr/>
        </p:nvSpPr>
        <p:spPr>
          <a:xfrm>
            <a:off x="700000" y="650000"/>
            <a:ext cx="10800000" cy="1050000"/>
          </a:xfrm>
        </p:spPr>
        <p:txBody>
          <a:bodyPr/>
          <a:lstStyle/>
          <a:p>
            <a:r>
              <a:rPr lang="en-US" sz="3900" b="1">
                <a:solidFill>
                  <a:srgbClr val="F6FFF8"/>
                </a:solidFill>
              </a:rPr>
              <a:t>Top Risks</a:t>
            </a:r>
          </a:p>
        </p:txBody>
      </p:sp>
      <p:sp>
        <p:nvSpPr>
          <p:cNvPr id="4" name="Summary"/>
          <p:cNvSpPr/>
          <p:nvPr/>
        </p:nvSpPr>
        <p:spPr>
          <a:xfrm>
            <a:off x="850000" y="2050000"/>
            <a:ext cx="10150000" cy="3300000"/>
          </a:xfrm>
          <a:solidFill>
            <a:srgbClr val="092318">
              <a:alpha val="82000"/>
            </a:srgbClr>
          </a:solidFill>
          <a:ln>
            <a:solidFill>
              <a:srgbClr val="FACC15"/>
            </a:solidFill>
          </a:ln>
        </p:spPr>
        <p:txBody>
          <a:bodyPr lIns="260000" tIns="220000" rIns="260000" bIns="220000"/>
          <a:lstStyle/>
          <a:p>
            <a:r>
              <a:rPr lang="en-US" sz="1900">
                <a:solidFill>
                  <a:srgbClr val="BFFFE0"/>
                </a:solidFill>
              </a:rPr>
              <a:t>82% Overall Score YES Production Ready 5 Suites Tested 0 Critical 0 High 4 Medium 1 Low 2 Passed 1 Day Estimated Effort Solo Developer Arsenal Executive Report Readiness Radar Management view by domain Confidential Quality Security Infrastructure Architecture AI Compliance Quality 82% Security 82% Infrastructure 82% Architecture 82% AI 74% Compliance 82% Solo Developer Arsenal Readiness Radar Risk Heatmap Severity distribution by domain Confidential Domain Critical High Medium Low Pass Quality 0 0 0 0 0 Security 0 0 0 0 0 Infrastructure 0 0 0 0 0 Architecture 0 0 4 1 2 AI 0 0 0 0 0 Solo Developer Arsenal Risk Heatmap Repository DNA Current architecture extraction Confidential Repository Personality Pending A live architecture snapshot built from the scanned repository, useful for documentation, onboarding, and owner review.
Solo Developer Arsenal Repository DNA Top 10 Risks Decision-grade shortlist Confidential #1 | Architecture | medium Suite 15 - Frontend Security Frontend scan found CSP, source map, backend URL, or debug endpoint gaps.
Solo Developer Arsenal Top Risks AI Executive Summary Production readiness interpretation Confidential The repository demonstrates strong validation posture and is close to production operating standards.
Recommended next step: resolve critical and high-risk findings first, then re-run Security and Quality before stakeholder distribution.</a:t>
            </a:r>
          </a:p>
        </p:txBody>
      </p:sp>
      <p:sp>
        <p:nvSpPr>
          <p:cNvPr id="5" name="Footer"/>
          <p:cNvSpPr/>
          <p:nvPr/>
        </p:nvSpPr>
        <p:spPr>
          <a:xfrm>
            <a:off x="8600000" y="6150000"/>
            <a:ext cx="2700000" cy="360000"/>
          </a:xfrm>
        </p:spPr>
        <p:txBody>
          <a:bodyPr/>
          <a:lstStyle/>
          <a:p>
            <a:r>
              <a:rPr lang="en-US" sz="1050" b="1">
                <a:solidFill>
                  <a:srgbClr val="BFFFE0"/>
                </a:solidFill>
              </a:rPr>
              <a:t>Solo Developer Arsenal | 3</a:t>
            </a:r>
          </a:p>
        </p:txBody>
      </p:sp>
    </p:spTree>
  </p:cSld>
  <p:clrMapOvr>
    <a:masterClrMapping/>
  </p:clrMapOvr>
</p:sld>
</file>

<file path=ppt/slides/slide4.xml><?xml version="1.0" encoding="utf-8"?>
<p:sld xmlns:a="http://schemas.openxmlformats.org/drawingml/2006/main" xmlns:p="http://schemas.openxmlformats.org/presentationml/2006/main">
  <p:cSld>
    <p:bg>
      <p:bgPr>
        <a:solidFill>
          <a:srgbClr val="061810"/>
        </a:solidFill>
      </p:bgPr>
    </p:bg>
    <p:spTree>
      <p:nvGrpSpPr>
        <p:cNvPr id="1" name=""/>
        <p:cNvGrpSpPr/>
        <p:nvPr/>
      </p:nvGrpSpPr>
      <p:grpSpPr>
        <a:xfrm>
          <a:off x="0" y="0"/>
          <a:ext cx="0" cy="0"/>
          <a:chOff x="0" y="0"/>
          <a:chExt cx="0" cy="0"/>
        </a:xfrm>
      </p:grpSpPr>
      <p:sp>
        <p:nvSpPr>
          <p:cNvPr id="2" name="Accent"/>
          <p:cNvSpPr/>
          <p:nvPr/>
        </p:nvSpPr>
        <p:spPr>
          <a:xfrm>
            <a:off x="0" y="0"/>
            <a:ext cx="12192000" cy="220000"/>
          </a:xfrm>
          <a:solidFill>
            <a:srgbClr val="00C781"/>
          </a:solidFill>
        </p:spPr>
        <p:txBody>
          <a:bodyPr/>
          <a:lstStyle/>
          <a:p/>
        </p:txBody>
      </p:sp>
      <p:sp>
        <p:nvSpPr>
          <p:cNvPr id="3" name="Title"/>
          <p:cNvSpPr/>
          <p:nvPr/>
        </p:nvSpPr>
        <p:spPr>
          <a:xfrm>
            <a:off x="700000" y="650000"/>
            <a:ext cx="10800000" cy="1050000"/>
          </a:xfrm>
        </p:spPr>
        <p:txBody>
          <a:bodyPr/>
          <a:lstStyle/>
          <a:p>
            <a:r>
              <a:rPr lang="en-US" sz="3900" b="1">
                <a:solidFill>
                  <a:srgbClr val="F6FFF8"/>
                </a:solidFill>
              </a:rPr>
              <a:t>Repository DNA</a:t>
            </a:r>
          </a:p>
        </p:txBody>
      </p:sp>
      <p:sp>
        <p:nvSpPr>
          <p:cNvPr id="4" name="Summary"/>
          <p:cNvSpPr/>
          <p:nvPr/>
        </p:nvSpPr>
        <p:spPr>
          <a:xfrm>
            <a:off x="850000" y="2050000"/>
            <a:ext cx="10150000" cy="3300000"/>
          </a:xfrm>
          <a:solidFill>
            <a:srgbClr val="092318">
              <a:alpha val="82000"/>
            </a:srgbClr>
          </a:solidFill>
          <a:ln>
            <a:solidFill>
              <a:srgbClr val="00C781"/>
            </a:solidFill>
          </a:ln>
        </p:spPr>
        <p:txBody>
          <a:bodyPr lIns="260000" tIns="220000" rIns="260000" bIns="220000"/>
          <a:lstStyle/>
          <a:p>
            <a:r>
              <a:rPr lang="en-US" sz="1900">
                <a:solidFill>
                  <a:srgbClr val="BFFFE0"/>
                </a:solidFill>
              </a:rPr>
              <a:t>Solo Developer Arsenal Executive Report SDA Solo Developer Arsenal Unified Validation &amp; Security 82% Security Score Executive Validation Report Production Ready YES Classification Confidential Repository local-upload/ShiftOps-master Date 7/18/2026 Executive Summary local-upload/ShiftOps-master Confidential The repository demonstrates strong validation posture and is close to production operating standards.
82% Overall Score YES Production Ready 5 Suites Tested 0 Critical 0 High 4 Medium 1 Low 2 Passed 1 Day Estimated Effort Solo Developer Arsenal Executive Report Readiness Radar Management view by domain Confidential Quality Security Infrastructure Architecture AI Compliance Quality 82% Security 82% Infrastructure 82% Architecture 82% AI 74% Compliance 82% Solo Developer Arsenal Readiness Radar Risk Heatmap Severity distribution by domain Confidential Domain Critical High Medium Low Pass Quality 0 0 0 0 0 Security 0 0 0 0 0 Infrastructure 0 0 0 0 0 Architecture 0 0 4 1 2 AI 0 0 0 0 0 Solo Developer Arsenal Risk Heatmap Repository DNA Current architecture extraction Confidential Repository Personality Pending A live architecture snapshot built from the scanned repository, useful for documentation, onboarding, and owner review.
Stack Pending Architecture extraction unavailable Run the scan from a local workspace or materialized GitHub repository to generate the repository map.
Solo Developer Arsenal Repository DNA Top 10 Risks Decision-grade shortlist Confidential #1 | Architecture | medium Suite 15 - Frontend Security Frontend scan found CSP, source map, backend URL, or debug endpoint gaps.
#2 | Architecture | medium Suite 17 - Data Layer Data layer scan found missing ORM, pooling, or encryption signals.
#3 | Architecture | low Suite 18 - Cloud Architecture No AWS, Azure, or GCP architecture artifacts were found.</a:t>
            </a:r>
          </a:p>
        </p:txBody>
      </p:sp>
      <p:sp>
        <p:nvSpPr>
          <p:cNvPr id="5" name="Footer"/>
          <p:cNvSpPr/>
          <p:nvPr/>
        </p:nvSpPr>
        <p:spPr>
          <a:xfrm>
            <a:off x="8600000" y="6150000"/>
            <a:ext cx="2700000" cy="360000"/>
          </a:xfrm>
        </p:spPr>
        <p:txBody>
          <a:bodyPr/>
          <a:lstStyle/>
          <a:p>
            <a:r>
              <a:rPr lang="en-US" sz="1050" b="1">
                <a:solidFill>
                  <a:srgbClr val="BFFFE0"/>
                </a:solidFill>
              </a:rPr>
              <a:t>Solo Developer Arsenal | 4</a:t>
            </a:r>
          </a:p>
        </p:txBody>
      </p:sp>
    </p:spTree>
  </p:cSld>
  <p:clrMapOvr>
    <a:masterClrMapping/>
  </p:clrMapOvr>
</p:sld>
</file>